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2/7/2020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4044488387"/>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Quack!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A5D5CD8-38A1-4942-AA8D-F90A29EB496C}"/>
              </a:ext>
            </a:extLst>
          </p:cNvPr>
          <p:cNvPicPr>
            <a:picLocks noChangeAspect="1"/>
          </p:cNvPicPr>
          <p:nvPr/>
        </p:nvPicPr>
        <p:blipFill>
          <a:blip r:embed="rId5"/>
          <a:stretch>
            <a:fillRect/>
          </a:stretch>
        </p:blipFill>
        <p:spPr>
          <a:xfrm>
            <a:off x="180474" y="3704410"/>
            <a:ext cx="7025777" cy="30565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Quack!</a:t>
            </a:r>
          </a:p>
          <a:p>
            <a:pPr algn="ctr"/>
            <a:r>
              <a:rPr lang="en-US" b="1" dirty="0"/>
              <a:t>Written Stage Briefing</a:t>
            </a:r>
          </a:p>
          <a:p>
            <a:r>
              <a:rPr lang="en-US" dirty="0"/>
              <a:t>Quack! Is a 30 round, 150 point, Comstock field course. There are fourteen USPSA targets and two mini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safety on, shouldered.</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1460</TotalTime>
  <Words>195</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2020-02-07T16:41:56Z</dcterms:modified>
  <cp:category>Shooting</cp:category>
</cp:coreProperties>
</file>